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もいせんハッカソン Team Bの発表は、
平良「k_tairaと」
中村「enumuraがお送りします！」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これは、健診結果で高過ぎる項目を上杉謙信が指摘・アドバイスをしてくれるという画期的なwebアプリとなっています。
では、なぜ上杉謙信なのかをご説明しましょう。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時は戦国、上杉謙信と武田信玄は川中島で戦を繰り広げていた。
上杉謙信の領地は現在の新潟県であり、日本海の塩を陸地に売っていた。
他方、武田信玄の領地は現在の山梨県・長野県であり、海がないため塩は貿易に頼っていた。
上杉謙信は武田信玄との戦いの最中も塩の貿易を続け、敵国の民を苦しめることはしなかった。
これが「敵に塩を送る」のことわざの由来である。
そう、上杉謙信は敵国の民の健康をも守ったのである。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そして現代、上杉謙信は我々の健康を守るべくLineを通じて蘇った！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以上です、ご清聴ありがとうございました。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2023-09-24T04:52:00Z</dcterms:created>
  <dcterms:modified xsi:type="dcterms:W3CDTF">2023-09-24T04:52:00Z</dcterms:modified>
</cp:coreProperties>
</file>